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29" r:id="rId3"/>
    <p:sldId id="11930" r:id="rId4"/>
    <p:sldId id="1192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30.png"/><Relationship Id="rId21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26.svg"/><Relationship Id="rId17" Type="http://schemas.openxmlformats.org/officeDocument/2006/relationships/image" Target="../media/image42.png"/><Relationship Id="rId2" Type="http://schemas.openxmlformats.org/officeDocument/2006/relationships/image" Target="../media/image29.png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svg"/><Relationship Id="rId11" Type="http://schemas.openxmlformats.org/officeDocument/2006/relationships/image" Target="../media/image25.png"/><Relationship Id="rId24" Type="http://schemas.openxmlformats.org/officeDocument/2006/relationships/image" Target="../media/image49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23" Type="http://schemas.openxmlformats.org/officeDocument/2006/relationships/image" Target="../media/image48.svg"/><Relationship Id="rId10" Type="http://schemas.openxmlformats.org/officeDocument/2006/relationships/image" Target="../media/image37.png"/><Relationship Id="rId19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Limitless analytics service with unmatched time to insight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metastore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ON-DEMAND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Form Factors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Synapse Analytics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8ACBC-CC36-4A8E-AE5D-6E5C2A81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7" y="3062285"/>
            <a:ext cx="366715" cy="36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FBA3A-57E5-4D47-927A-429BA746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3807617"/>
            <a:ext cx="366715" cy="36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EA9C-36FC-4A08-970E-DCEA9976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67" y="3062285"/>
            <a:ext cx="366715" cy="36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4A92B-C80C-42C6-992C-72449C9B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2" y="3062284"/>
            <a:ext cx="366715" cy="366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A196B-B6E9-43FB-B993-AF8611E3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4" y="3062283"/>
            <a:ext cx="366715" cy="36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88E73-D8B5-4C87-B5F2-E5F94174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36" y="1988342"/>
            <a:ext cx="366715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8FE8B-65FB-4E97-93A5-F1713CE3E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205" y="1141804"/>
            <a:ext cx="366715" cy="36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85FD3-5EEF-47CA-9FCD-B502F0C01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418" y="1141802"/>
            <a:ext cx="366715" cy="36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2C1F4-C073-43E6-8286-8F5AA59F9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302" y="1141802"/>
            <a:ext cx="366715" cy="366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C8EE-D40E-4504-A601-5E5174443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8302" y="1988341"/>
            <a:ext cx="366715" cy="36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824227-F7ED-43F1-BD95-B6C8352F1B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6968" y="1984288"/>
            <a:ext cx="366715" cy="3667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F6CA57-B16C-47AB-AB79-E25EAEA59A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781299" y="1270392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713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882535-96B7-4F88-9304-84982F266477}"/>
              </a:ext>
            </a:extLst>
          </p:cNvPr>
          <p:cNvSpPr/>
          <p:nvPr/>
        </p:nvSpPr>
        <p:spPr bwMode="auto">
          <a:xfrm>
            <a:off x="1809750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Apache Spark Pool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FC15-FEC3-49CD-A1B4-FD461D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2" y="1950244"/>
            <a:ext cx="366715" cy="366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DCD22E-6D1C-4DC9-8197-0EA072E3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36" y="1331117"/>
            <a:ext cx="366715" cy="36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1814D-1532-4112-BCC1-C96B4051E844}"/>
              </a:ext>
            </a:extLst>
          </p:cNvPr>
          <p:cNvSpPr/>
          <p:nvPr/>
        </p:nvSpPr>
        <p:spPr bwMode="auto">
          <a:xfrm>
            <a:off x="1966912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E5FB-DA4C-42E3-AAFD-C2B07D007CE9}"/>
              </a:ext>
            </a:extLst>
          </p:cNvPr>
          <p:cNvSpPr/>
          <p:nvPr/>
        </p:nvSpPr>
        <p:spPr bwMode="auto">
          <a:xfrm>
            <a:off x="2124070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6D5A2-C061-467F-A106-F1FD68FA2010}"/>
              </a:ext>
            </a:extLst>
          </p:cNvPr>
          <p:cNvSpPr/>
          <p:nvPr/>
        </p:nvSpPr>
        <p:spPr bwMode="auto">
          <a:xfrm>
            <a:off x="2124070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Convert to ONNX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EA2B5-319F-4B5A-B0A6-6496082BD1B1}"/>
              </a:ext>
            </a:extLst>
          </p:cNvPr>
          <p:cNvSpPr/>
          <p:nvPr/>
        </p:nvSpPr>
        <p:spPr bwMode="auto">
          <a:xfrm>
            <a:off x="2124070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Export to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B8138-0C41-4245-BAE4-4C8E7FA04551}"/>
              </a:ext>
            </a:extLst>
          </p:cNvPr>
          <p:cNvSpPr/>
          <p:nvPr/>
        </p:nvSpPr>
        <p:spPr bwMode="auto">
          <a:xfrm>
            <a:off x="1806175" y="4606530"/>
            <a:ext cx="2390775" cy="1088234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1318E-E5FA-4466-85C6-0891E593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524" y="4651060"/>
            <a:ext cx="365760" cy="365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67F7E-00CD-47BD-81F1-3B7B08D11756}"/>
              </a:ext>
            </a:extLst>
          </p:cNvPr>
          <p:cNvSpPr/>
          <p:nvPr/>
        </p:nvSpPr>
        <p:spPr bwMode="auto">
          <a:xfrm>
            <a:off x="2121688" y="515469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79FE-6A78-4414-9690-DE9895DF142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001562" y="3802867"/>
            <a:ext cx="2382" cy="135182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E35925-89AB-4216-A157-4EF642CB0410}"/>
              </a:ext>
            </a:extLst>
          </p:cNvPr>
          <p:cNvSpPr/>
          <p:nvPr/>
        </p:nvSpPr>
        <p:spPr bwMode="auto">
          <a:xfrm>
            <a:off x="1357605" y="5943604"/>
            <a:ext cx="2271124" cy="3667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Hex encode model file</a:t>
            </a:r>
            <a:b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(External PowerShell Script)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E0DC49B-CD25-4986-AB5B-6F67100D3487}"/>
              </a:ext>
            </a:extLst>
          </p:cNvPr>
          <p:cNvCxnSpPr>
            <a:cxnSpLocks/>
            <a:stCxn id="13" idx="1"/>
            <a:endCxn id="13" idx="2"/>
          </p:cNvCxnSpPr>
          <p:nvPr/>
        </p:nvCxnSpPr>
        <p:spPr>
          <a:xfrm rot="10800000" flipH="1" flipV="1">
            <a:off x="2121688" y="5338049"/>
            <a:ext cx="879874" cy="183357"/>
          </a:xfrm>
          <a:prstGeom prst="bentConnector4">
            <a:avLst>
              <a:gd name="adj1" fmla="val -25981"/>
              <a:gd name="adj2" fmla="val 297402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283E7F-3D38-4635-AE25-F9BB9BD23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162" y="1946672"/>
            <a:ext cx="366715" cy="366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2FCF45-DFCF-4060-B761-89F777644C5A}"/>
              </a:ext>
            </a:extLst>
          </p:cNvPr>
          <p:cNvSpPr/>
          <p:nvPr/>
        </p:nvSpPr>
        <p:spPr bwMode="auto">
          <a:xfrm>
            <a:off x="4807743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Pool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26DCB-DFF9-4D3D-8347-8169C9ED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29" y="1331117"/>
            <a:ext cx="366715" cy="36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C4485-EC25-4B17-82A5-DD455B9594A7}"/>
              </a:ext>
            </a:extLst>
          </p:cNvPr>
          <p:cNvSpPr/>
          <p:nvPr/>
        </p:nvSpPr>
        <p:spPr bwMode="auto">
          <a:xfrm>
            <a:off x="4964905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77C42-3A39-4D1A-9C80-1AC39B035C28}"/>
              </a:ext>
            </a:extLst>
          </p:cNvPr>
          <p:cNvSpPr/>
          <p:nvPr/>
        </p:nvSpPr>
        <p:spPr bwMode="auto">
          <a:xfrm>
            <a:off x="5122063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Read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3EC68A-8760-487C-AE2D-EE2493ABA497}"/>
              </a:ext>
            </a:extLst>
          </p:cNvPr>
          <p:cNvSpPr/>
          <p:nvPr/>
        </p:nvSpPr>
        <p:spPr bwMode="auto">
          <a:xfrm>
            <a:off x="5122063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into Table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DA3B0-8C5F-4713-A1FF-AA123E4817D6}"/>
              </a:ext>
            </a:extLst>
          </p:cNvPr>
          <p:cNvSpPr/>
          <p:nvPr/>
        </p:nvSpPr>
        <p:spPr bwMode="auto">
          <a:xfrm>
            <a:off x="8010523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Insert Predictions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6AF1B1F-E2E5-41ED-8A6D-322FFBF4175C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3881436" y="2602708"/>
            <a:ext cx="1240627" cy="2735342"/>
          </a:xfrm>
          <a:prstGeom prst="bentConnector3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19B020-1B78-417F-830B-40D870E01F38}"/>
              </a:ext>
            </a:extLst>
          </p:cNvPr>
          <p:cNvCxnSpPr/>
          <p:nvPr/>
        </p:nvCxnSpPr>
        <p:spPr>
          <a:xfrm>
            <a:off x="3003944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E87157-48CB-4D65-9D75-A654A0CD9342}"/>
              </a:ext>
            </a:extLst>
          </p:cNvPr>
          <p:cNvCxnSpPr/>
          <p:nvPr/>
        </p:nvCxnSpPr>
        <p:spPr>
          <a:xfrm>
            <a:off x="3003944" y="3294466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E8C2F2-087A-468B-9682-E0E40876863F}"/>
              </a:ext>
            </a:extLst>
          </p:cNvPr>
          <p:cNvCxnSpPr/>
          <p:nvPr/>
        </p:nvCxnSpPr>
        <p:spPr>
          <a:xfrm>
            <a:off x="6001937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587B5-1D5D-4AAE-86D8-DC3FF1C4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3" y="1950244"/>
            <a:ext cx="366715" cy="366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4C2BCA7-6350-4AC9-A241-F434E3E4B38C}"/>
              </a:ext>
            </a:extLst>
          </p:cNvPr>
          <p:cNvSpPr/>
          <p:nvPr/>
        </p:nvSpPr>
        <p:spPr bwMode="auto">
          <a:xfrm>
            <a:off x="7698584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Pool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13A929-7FEA-49AD-B24E-03E39839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0" y="1331117"/>
            <a:ext cx="366715" cy="3667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9D20537-F346-4A16-80F9-873F2F47B04F}"/>
              </a:ext>
            </a:extLst>
          </p:cNvPr>
          <p:cNvSpPr/>
          <p:nvPr/>
        </p:nvSpPr>
        <p:spPr bwMode="auto">
          <a:xfrm>
            <a:off x="7855746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86F2F-1EAA-47F9-A66D-04B6FB29B771}"/>
              </a:ext>
            </a:extLst>
          </p:cNvPr>
          <p:cNvSpPr/>
          <p:nvPr/>
        </p:nvSpPr>
        <p:spPr bwMode="auto">
          <a:xfrm>
            <a:off x="8012904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model from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341FF-31DD-46BE-BE0A-62B0F5488EB6}"/>
              </a:ext>
            </a:extLst>
          </p:cNvPr>
          <p:cNvSpPr/>
          <p:nvPr/>
        </p:nvSpPr>
        <p:spPr bwMode="auto">
          <a:xfrm>
            <a:off x="8012904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Predict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58B394-BED4-4A76-A3B7-2842AED2D5BD}"/>
              </a:ext>
            </a:extLst>
          </p:cNvPr>
          <p:cNvCxnSpPr/>
          <p:nvPr/>
        </p:nvCxnSpPr>
        <p:spPr>
          <a:xfrm>
            <a:off x="8892778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63B63A-C51E-475C-8F01-76A320898E63}"/>
              </a:ext>
            </a:extLst>
          </p:cNvPr>
          <p:cNvSpPr txBox="1"/>
          <p:nvPr/>
        </p:nvSpPr>
        <p:spPr>
          <a:xfrm>
            <a:off x="1704975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the model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32502-3F02-46D0-8BE5-8C7543D35CA8}"/>
              </a:ext>
            </a:extLst>
          </p:cNvPr>
          <p:cNvSpPr txBox="1"/>
          <p:nvPr/>
        </p:nvSpPr>
        <p:spPr>
          <a:xfrm>
            <a:off x="4755949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the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1AC52-D74E-4D7D-B5F1-C2748B133DB0}"/>
              </a:ext>
            </a:extLst>
          </p:cNvPr>
          <p:cNvSpPr txBox="1"/>
          <p:nvPr/>
        </p:nvSpPr>
        <p:spPr>
          <a:xfrm>
            <a:off x="7698584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the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03F7D1-E01B-48EC-8B49-FF3AF0107D1C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8890397" y="3294466"/>
            <a:ext cx="2381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018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778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VISUALIZE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Modern Data Warehouse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709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INGEST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4015362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PREPARE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321414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TRANSFORM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568183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SERVE</a:t>
            </a:r>
            <a:endParaRPr lang="en-US" sz="2400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988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114300" y="939132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-116267" y="2000346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Finance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160112" y="2867661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-124794" y="4221015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Tweets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-160112" y="5052078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Sensors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In-store Traffic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768940" y="1129927"/>
            <a:ext cx="10423060" cy="223710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SYNAPSE ANALYTICS</a:t>
            </a: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2125013" y="1647848"/>
            <a:ext cx="1017432" cy="1266827"/>
            <a:chOff x="2750837" y="5034521"/>
            <a:chExt cx="1017432" cy="1266827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4521"/>
              <a:ext cx="468443" cy="4762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750837" y="5596540"/>
              <a:ext cx="1017432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Ingest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3063432" y="4951312"/>
            <a:ext cx="1747365" cy="1676170"/>
            <a:chOff x="2397239" y="5034521"/>
            <a:chExt cx="1747365" cy="167617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  <a:b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(Avro &amp; Parquet)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988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22" idx="3"/>
            <a:endCxn id="27" idx="0"/>
          </p:cNvCxnSpPr>
          <p:nvPr/>
        </p:nvCxnSpPr>
        <p:spPr>
          <a:xfrm>
            <a:off x="2863003" y="1885973"/>
            <a:ext cx="1053892" cy="306533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6D4CE1F-8BC3-4BE4-828E-F2A560D21429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1408390" y="1416186"/>
            <a:ext cx="978363" cy="469787"/>
          </a:xfrm>
          <a:prstGeom prst="bentConnector3">
            <a:avLst>
              <a:gd name="adj1" fmla="val 2403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B4BE991-6202-4DBD-8C7A-C6B8C8F32D84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flipV="1">
            <a:off x="1406423" y="1885973"/>
            <a:ext cx="980330" cy="494477"/>
          </a:xfrm>
          <a:prstGeom prst="bentConnector3">
            <a:avLst>
              <a:gd name="adj1" fmla="val 2409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E33E211-3505-4E28-8FD2-1F373B67FB75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 flipV="1">
            <a:off x="1362578" y="1885973"/>
            <a:ext cx="1024175" cy="1458742"/>
          </a:xfrm>
          <a:prstGeom prst="bentConnector3">
            <a:avLst>
              <a:gd name="adj1" fmla="val 2768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1529108" y="3403837"/>
            <a:ext cx="1274643" cy="1433027"/>
            <a:chOff x="2612382" y="5034521"/>
            <a:chExt cx="1274643" cy="1433027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Twitter Feed Consumer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AFC50FF-2A5C-48B9-A048-74D2EFE498F0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1397896" y="3641962"/>
            <a:ext cx="531407" cy="9591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164EDCE-4BA7-4CB4-B262-EBBEF1BFAA24}"/>
              </a:ext>
            </a:extLst>
          </p:cNvPr>
          <p:cNvCxnSpPr>
            <a:cxnSpLocks/>
            <a:stCxn id="20" idx="2"/>
            <a:endCxn id="122" idx="1"/>
          </p:cNvCxnSpPr>
          <p:nvPr/>
        </p:nvCxnSpPr>
        <p:spPr>
          <a:xfrm rot="5400000" flipH="1" flipV="1">
            <a:off x="715933" y="5115807"/>
            <a:ext cx="775678" cy="1005078"/>
          </a:xfrm>
          <a:prstGeom prst="bentConnector4">
            <a:avLst>
              <a:gd name="adj1" fmla="val -29471"/>
              <a:gd name="adj2" fmla="val 739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4030618" y="1710687"/>
            <a:ext cx="1274643" cy="1023684"/>
            <a:chOff x="2612382" y="5034521"/>
            <a:chExt cx="1274643" cy="102368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950087" y="1723135"/>
            <a:ext cx="1274643" cy="1023684"/>
            <a:chOff x="2612382" y="5034521"/>
            <a:chExt cx="1274643" cy="1023684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Spark Pools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58" idx="1"/>
          </p:cNvCxnSpPr>
          <p:nvPr/>
        </p:nvCxnSpPr>
        <p:spPr>
          <a:xfrm flipV="1">
            <a:off x="4155020" y="1948812"/>
            <a:ext cx="275793" cy="3240625"/>
          </a:xfrm>
          <a:prstGeom prst="bentConnector3">
            <a:avLst>
              <a:gd name="adj1" fmla="val 131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6656878" y="1647848"/>
            <a:ext cx="1148368" cy="1599226"/>
            <a:chOff x="2660684" y="5034521"/>
            <a:chExt cx="1148368" cy="1599226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4521"/>
              <a:ext cx="468443" cy="47625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60684" y="5596540"/>
              <a:ext cx="1148368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Transform, Score &amp; Load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C630D83-6FAD-47C4-98E1-6F0E59B4A3F8}"/>
              </a:ext>
            </a:extLst>
          </p:cNvPr>
          <p:cNvGrpSpPr/>
          <p:nvPr/>
        </p:nvGrpSpPr>
        <p:grpSpPr>
          <a:xfrm>
            <a:off x="7881896" y="3103414"/>
            <a:ext cx="1274643" cy="1599226"/>
            <a:chOff x="2612382" y="5034521"/>
            <a:chExt cx="1274643" cy="1599226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5A5FCA8D-1BEB-4DED-A5C6-6C74E8AF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D23F467-2A4A-4BC2-8918-6F6A4186177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Databases (SQL Pool)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Warehouse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4155020" y="1885973"/>
            <a:ext cx="2853751" cy="3303464"/>
          </a:xfrm>
          <a:prstGeom prst="bentConnector3">
            <a:avLst>
              <a:gd name="adj1" fmla="val 713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832817F-EDC5-4E87-93A2-AE316B202525}"/>
              </a:ext>
            </a:extLst>
          </p:cNvPr>
          <p:cNvCxnSpPr>
            <a:cxnSpLocks/>
            <a:stCxn id="68" idx="3"/>
            <a:endCxn id="71" idx="0"/>
          </p:cNvCxnSpPr>
          <p:nvPr/>
        </p:nvCxnSpPr>
        <p:spPr>
          <a:xfrm>
            <a:off x="7485021" y="1885973"/>
            <a:ext cx="1035195" cy="121744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794093" y="1587438"/>
            <a:ext cx="1274643" cy="1433027"/>
            <a:chOff x="2612382" y="5034521"/>
            <a:chExt cx="1274643" cy="1433027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Query &amp; Predict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E088305-9752-419C-9A20-0D796C92751C}"/>
              </a:ext>
            </a:extLst>
          </p:cNvPr>
          <p:cNvCxnSpPr>
            <a:cxnSpLocks/>
            <a:stCxn id="71" idx="3"/>
            <a:endCxn id="81" idx="1"/>
          </p:cNvCxnSpPr>
          <p:nvPr/>
        </p:nvCxnSpPr>
        <p:spPr>
          <a:xfrm flipV="1">
            <a:off x="8758341" y="1825563"/>
            <a:ext cx="435947" cy="1515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817511" y="1527480"/>
            <a:ext cx="1274643" cy="1433027"/>
            <a:chOff x="2612382" y="5034521"/>
            <a:chExt cx="1274643" cy="1433027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34521"/>
              <a:ext cx="401656" cy="47625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Dashboards &amp; Reports</a:t>
              </a:r>
            </a:p>
          </p:txBody>
        </p:sp>
      </p:grp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B68BD151-792F-405D-934F-1C3C2216EE1E}"/>
              </a:ext>
            </a:extLst>
          </p:cNvPr>
          <p:cNvCxnSpPr>
            <a:cxnSpLocks/>
            <a:stCxn id="81" idx="3"/>
            <a:endCxn id="89" idx="1"/>
          </p:cNvCxnSpPr>
          <p:nvPr/>
        </p:nvCxnSpPr>
        <p:spPr>
          <a:xfrm flipV="1">
            <a:off x="9670538" y="1765605"/>
            <a:ext cx="1584465" cy="5995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2759514" y="3381839"/>
            <a:ext cx="1274643" cy="1433027"/>
            <a:chOff x="2612382" y="5034521"/>
            <a:chExt cx="1274643" cy="1433027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2063220" y="4988117"/>
            <a:ext cx="1274643" cy="1433027"/>
            <a:chOff x="2612382" y="5034521"/>
            <a:chExt cx="1274643" cy="143302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Event Hubs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E911A98-9045-49A3-9098-56C8A90A860D}"/>
              </a:ext>
            </a:extLst>
          </p:cNvPr>
          <p:cNvCxnSpPr>
            <a:cxnSpLocks/>
            <a:stCxn id="46" idx="3"/>
            <a:endCxn id="108" idx="0"/>
          </p:cNvCxnSpPr>
          <p:nvPr/>
        </p:nvCxnSpPr>
        <p:spPr>
          <a:xfrm>
            <a:off x="2405553" y="3641962"/>
            <a:ext cx="295987" cy="134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278AAC23-A900-43B3-80BB-8B7FA68DD26B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2939665" y="3619964"/>
            <a:ext cx="220044" cy="1606278"/>
          </a:xfrm>
          <a:prstGeom prst="bentConnector3">
            <a:avLst>
              <a:gd name="adj1" fmla="val 211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1206116" y="4992382"/>
            <a:ext cx="1274643" cy="1433027"/>
            <a:chOff x="2612382" y="5034521"/>
            <a:chExt cx="1274643" cy="1433027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3" idx="2"/>
          </p:cNvCxnSpPr>
          <p:nvPr/>
        </p:nvCxnSpPr>
        <p:spPr>
          <a:xfrm rot="5400000" flipH="1" flipV="1">
            <a:off x="1683056" y="4896045"/>
            <a:ext cx="1689745" cy="1368983"/>
          </a:xfrm>
          <a:prstGeom prst="bentConnector3">
            <a:avLst>
              <a:gd name="adj1" fmla="val -1352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3635959" y="3619964"/>
            <a:ext cx="280936" cy="133134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9720780" y="2432325"/>
            <a:ext cx="1274643" cy="1599226"/>
            <a:chOff x="2612382" y="5034521"/>
            <a:chExt cx="1274643" cy="1599226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On-Demand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Ad-Hoc Query</a:t>
              </a:r>
            </a:p>
          </p:txBody>
        </p: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5663A498-318E-474B-9B7E-6BCB4488BA3F}"/>
              </a:ext>
            </a:extLst>
          </p:cNvPr>
          <p:cNvCxnSpPr>
            <a:stCxn id="71" idx="3"/>
            <a:endCxn id="150" idx="1"/>
          </p:cNvCxnSpPr>
          <p:nvPr/>
        </p:nvCxnSpPr>
        <p:spPr>
          <a:xfrm flipV="1">
            <a:off x="8758341" y="2670450"/>
            <a:ext cx="1362634" cy="671089"/>
          </a:xfrm>
          <a:prstGeom prst="bentConnector3">
            <a:avLst>
              <a:gd name="adj1" fmla="val 80757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50" idx="1"/>
          </p:cNvCxnSpPr>
          <p:nvPr/>
        </p:nvCxnSpPr>
        <p:spPr>
          <a:xfrm flipV="1">
            <a:off x="4155020" y="2670450"/>
            <a:ext cx="5965955" cy="2518987"/>
          </a:xfrm>
          <a:prstGeom prst="bentConnector3">
            <a:avLst>
              <a:gd name="adj1" fmla="val 96875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9E1CCDE-C12C-4C7E-91B7-F56636149413}"/>
              </a:ext>
            </a:extLst>
          </p:cNvPr>
          <p:cNvGrpSpPr/>
          <p:nvPr/>
        </p:nvGrpSpPr>
        <p:grpSpPr>
          <a:xfrm>
            <a:off x="6577379" y="3306992"/>
            <a:ext cx="1148368" cy="1608467"/>
            <a:chOff x="2639041" y="5034521"/>
            <a:chExt cx="1148368" cy="1608467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CA9C2883-1FDF-4992-9897-91F933EAC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3029553" y="5034521"/>
              <a:ext cx="442298" cy="476250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D2DA33C-D738-4BEA-8C25-616C2ECA9274}"/>
                </a:ext>
              </a:extLst>
            </p:cNvPr>
            <p:cNvSpPr txBox="1"/>
            <p:nvPr/>
          </p:nvSpPr>
          <p:spPr>
            <a:xfrm>
              <a:off x="2639041" y="5605781"/>
              <a:ext cx="1148368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ML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Model Training &amp; Registry</a:t>
              </a:r>
            </a:p>
          </p:txBody>
        </p:sp>
      </p:grp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3CECCD55-4CD4-4285-9E5D-2F9128BBEB89}"/>
              </a:ext>
            </a:extLst>
          </p:cNvPr>
          <p:cNvCxnSpPr>
            <a:cxnSpLocks/>
            <a:endCxn id="165" idx="1"/>
          </p:cNvCxnSpPr>
          <p:nvPr/>
        </p:nvCxnSpPr>
        <p:spPr>
          <a:xfrm rot="5400000">
            <a:off x="6882595" y="3188711"/>
            <a:ext cx="441703" cy="271109"/>
          </a:xfrm>
          <a:prstGeom prst="bentConnector4">
            <a:avLst>
              <a:gd name="adj1" fmla="val 23045"/>
              <a:gd name="adj2" fmla="val 1843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7BCE73FB-9B8A-4FB9-8F89-02D085779E78}"/>
              </a:ext>
            </a:extLst>
          </p:cNvPr>
          <p:cNvCxnSpPr>
            <a:cxnSpLocks/>
            <a:stCxn id="165" idx="3"/>
            <a:endCxn id="71" idx="1"/>
          </p:cNvCxnSpPr>
          <p:nvPr/>
        </p:nvCxnSpPr>
        <p:spPr>
          <a:xfrm flipV="1">
            <a:off x="7410189" y="3341539"/>
            <a:ext cx="871902" cy="203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83884E-042B-4BEB-9F40-DC30A63D085F}"/>
              </a:ext>
            </a:extLst>
          </p:cNvPr>
          <p:cNvSpPr/>
          <p:nvPr/>
        </p:nvSpPr>
        <p:spPr>
          <a:xfrm>
            <a:off x="5228900" y="5500310"/>
            <a:ext cx="1195264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Explore &amp; Prep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166E098-1CA3-4250-9653-2843C982B9D1}"/>
              </a:ext>
            </a:extLst>
          </p:cNvPr>
          <p:cNvSpPr txBox="1"/>
          <p:nvPr/>
        </p:nvSpPr>
        <p:spPr>
          <a:xfrm>
            <a:off x="4825105" y="2613002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5B0620-C0BB-4103-ACA2-4B9E440C4CA0}"/>
              </a:ext>
            </a:extLst>
          </p:cNvPr>
          <p:cNvGrpSpPr/>
          <p:nvPr/>
        </p:nvGrpSpPr>
        <p:grpSpPr>
          <a:xfrm>
            <a:off x="4477187" y="3013724"/>
            <a:ext cx="1274643" cy="1356083"/>
            <a:chOff x="2612382" y="5034521"/>
            <a:chExt cx="1274643" cy="1356083"/>
          </a:xfrm>
        </p:grpSpPr>
        <p:pic>
          <p:nvPicPr>
            <p:cNvPr id="86" name="Graphic 57">
              <a:extLst>
                <a:ext uri="{FF2B5EF4-FFF2-40B4-BE49-F238E27FC236}">
                  <a16:creationId xmlns:a16="http://schemas.microsoft.com/office/drawing/2014/main" id="{5791F666-1FE4-4725-9B63-6A2B131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02CFCD-897A-47BC-A124-59E1B593246D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Pools / SQL On-Demand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3139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282</Words>
  <Application>Microsoft Office PowerPoint</Application>
  <PresentationFormat>Widescreen</PresentationFormat>
  <Paragraphs>109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 </dc:title>
  <dc:creator>Zoiner Tejada</dc:creator>
  <cp:lastModifiedBy>Zoiner Tejada</cp:lastModifiedBy>
  <cp:revision>65</cp:revision>
  <dcterms:created xsi:type="dcterms:W3CDTF">2020-03-18T15:56:09Z</dcterms:created>
  <dcterms:modified xsi:type="dcterms:W3CDTF">2020-03-26T12:43:38Z</dcterms:modified>
</cp:coreProperties>
</file>